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34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216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ABC6-1377-45A0-BC30-CAEB04C9389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6738-7831-45F6-8348-F2053842E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80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ABC6-1377-45A0-BC30-CAEB04C9389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6738-7831-45F6-8348-F2053842E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81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ABC6-1377-45A0-BC30-CAEB04C9389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6738-7831-45F6-8348-F2053842E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5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ABC6-1377-45A0-BC30-CAEB04C9389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6738-7831-45F6-8348-F2053842E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86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ABC6-1377-45A0-BC30-CAEB04C9389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6738-7831-45F6-8348-F2053842E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37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ABC6-1377-45A0-BC30-CAEB04C9389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6738-7831-45F6-8348-F2053842E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34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ABC6-1377-45A0-BC30-CAEB04C9389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6738-7831-45F6-8348-F2053842E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88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ABC6-1377-45A0-BC30-CAEB04C9389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6738-7831-45F6-8348-F2053842E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29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ABC6-1377-45A0-BC30-CAEB04C9389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6738-7831-45F6-8348-F2053842E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02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ABC6-1377-45A0-BC30-CAEB04C9389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6738-7831-45F6-8348-F2053842E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0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ABC6-1377-45A0-BC30-CAEB04C9389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6738-7831-45F6-8348-F2053842E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00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1ABC6-1377-45A0-BC30-CAEB04C9389C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66738-7831-45F6-8348-F2053842E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37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6E4DDA6F-BB1F-4ADD-899E-76D74571D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4504" y="2719515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zh-TW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空気調和・衛生工学会</a:t>
            </a:r>
            <a:br>
              <a:rPr lang="en-US" altLang="zh-TW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zh-TW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北海道支部</a:t>
            </a:r>
            <a:br>
              <a:rPr lang="en-US" altLang="zh-TW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zh-TW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55</a:t>
            </a:r>
            <a:r>
              <a:rPr lang="zh-TW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回学術講演会</a:t>
            </a:r>
            <a:br>
              <a:rPr lang="en-US" altLang="zh-TW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zh-TW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参加方法及び留意点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7302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B5E746-C37E-4DB7-8B66-BC48E6F5C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はじめに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91A3E9-21FF-491A-AC58-74E3E44F7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3525"/>
            <a:ext cx="7886700" cy="4643438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空気調和・衛生工学会北海道支部第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55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回学術講演会は，，新型コロナ感染症予防策として，オンラインによる開催となりました。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本資料は，オンライン開催での参加方法および留意事項をまとめています。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なお，記載のない内容については，空気調和・衛生工学会「大会要領」に準拠いたします。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講演に際しての不明点，当日の接続不良などの連絡先は以下となります。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学術講演担当　北大工学部　阪田　義隆</a:t>
            </a: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電話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(011)706-6288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6725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11846F-595B-469E-8EB5-53F6691AE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1286"/>
            <a:ext cx="7886700" cy="1325563"/>
          </a:xfrm>
        </p:spPr>
        <p:txBody>
          <a:bodyPr/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参加方法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DBDCC2-2EFF-4C75-9222-1A41F3FCB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71576"/>
            <a:ext cx="7886700" cy="50053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口頭発表は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，ポスター発表は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Remo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にて行います。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当日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8: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を目安に開場いたします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。講演者の皆様には，参加テストのお知らせを別途お伝えします。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口頭発表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9:00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11:00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，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12:50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17:30</a:t>
            </a:r>
          </a:p>
          <a:p>
            <a:pPr marL="0" indent="0">
              <a:buNone/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Zoom</a:t>
            </a: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https://bit.ly/2OzUZ41</a:t>
            </a:r>
          </a:p>
          <a:p>
            <a:pPr marL="0" indent="0">
              <a:buNone/>
            </a:pP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ポスター発表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11:00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12:00</a:t>
            </a:r>
          </a:p>
          <a:p>
            <a:pPr marL="0" indent="0">
              <a:buNone/>
            </a:pP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Remo</a:t>
            </a: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https://live.remo.co/e/55-20</a:t>
            </a:r>
          </a:p>
          <a:p>
            <a:pPr marL="0" indent="0">
              <a:buNone/>
            </a:pP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3341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32D4F5-E39C-4F0E-9E5A-B6B7CC38F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留意事項（共通）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79BB50-91B1-4283-8BB7-A49DFC677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上の参加者名を，⽒名（所属）で設定してください。例：空衛太郎（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大学），空衛花子（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設備設計），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C-3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空衛次郎（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研究所）</a:t>
            </a: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配信映像の録画・録⾳は絶対に⾏わないでください。</a:t>
            </a: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事前に接続，マイク，カメラ設定の確認をしておいてください。</a:t>
            </a: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発⾔するとき（発表・質疑）以外ではミュート 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ON 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に設定してください。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80069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2F14C5-25DD-46C9-AB99-210C62230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留意事項（口頭発表）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3F4EEE-9B3D-4D01-A6E8-AC304FC95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290" y="1381125"/>
            <a:ext cx="8631174" cy="5772150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講演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分，討論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分，計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予鈴が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鈴：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分，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鈴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分，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鈴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分で合図します。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セッションの開始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分前には，参加してください。セッション開始前に座長が確認します。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上の参加者名は，発表番号　⽒名（所属）と設定してください。例：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C-3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空衛次郎（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研究所）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発表するまでは，マイクをミュートにしてください。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座長に，講演番号を呼ばれましたら，ミュート解除およびビデオをオンにし，「画面の共有」により，発表ファイルを共有してください。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発表後は速やかに「共有の停止」を行ってください。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日（月）と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日（火）に，同一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Zoom URL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にて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テストを行いますので，接続を確認してください。詳細は別途メールでお伝えします。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0744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94293-81E3-44CE-88C0-2C92A086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留意事項（聴講者）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9300B5-DA06-463B-9CA9-F2DC10464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39767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講演中は，マイクをミュートにしてください。</a:t>
            </a: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討論の時間帯に質疑応 答 や意見、ア ドバ イ ス等 を す る方は、「手を挙げる」をクリックし、挙手してください。</a:t>
            </a: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参考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https://zoom-japan.net/manual/pc/zoom-handraised/</a:t>
            </a: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座長から指名を受けましたら，ミュートを解除し，所属と氏名を名乗って発言ください。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講演終了後に，優秀講演者の投票を当日会場でお伝えす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Google Form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にてお願いします。</a:t>
            </a:r>
          </a:p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0615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C684B4-984A-4A4A-A2DD-2E6C639AA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留意事項（ポスター発表）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39DB88-AF5B-42F1-8356-6CFF23C30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4950"/>
            <a:ext cx="7886700" cy="535305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ポスター時間までに，自分の発表番号のあるテーブルにて，ファイルをアップロードしてください。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発表時間（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11:00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12:00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は，自分のテーブルに待機し，質問を受け付けてください。なお，自分のテーブルに質問者がいない場合，他のテーブルに移動し，別の発表を視聴して構いません。この場合，自分のテーブルにどなたか参加する場合に速やか，戻ってください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日（土日を除く）の期間中，参加テスト用の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Remo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を設定しますので，接続を確認してください。接続先は別途メールでお伝えします。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279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469</TotalTime>
  <Words>705</Words>
  <Application>Microsoft Office PowerPoint</Application>
  <PresentationFormat>画面に合わせる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メイリオ</vt:lpstr>
      <vt:lpstr>Arial</vt:lpstr>
      <vt:lpstr>Calibri</vt:lpstr>
      <vt:lpstr>Calibri Light</vt:lpstr>
      <vt:lpstr>Office テーマ</vt:lpstr>
      <vt:lpstr>空気調和・衛生工学会 北海道支部 第55回学術講演会  参加方法及び留意点</vt:lpstr>
      <vt:lpstr>はじめに</vt:lpstr>
      <vt:lpstr>参加方法</vt:lpstr>
      <vt:lpstr>留意事項（共通）</vt:lpstr>
      <vt:lpstr>留意事項（口頭発表）</vt:lpstr>
      <vt:lpstr>留意事項（聴講者）</vt:lpstr>
      <vt:lpstr>留意事項（ポスター発表）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空気調和・衛生工学会 北海道支部 第55回学術講演会  参加方法及び留意点</dc:title>
  <dc:creator>阪田　義隆</dc:creator>
  <cp:lastModifiedBy>阪田　義隆</cp:lastModifiedBy>
  <cp:revision>15</cp:revision>
  <cp:lastPrinted>2021-03-08T00:18:54Z</cp:lastPrinted>
  <dcterms:created xsi:type="dcterms:W3CDTF">2021-03-07T23:29:11Z</dcterms:created>
  <dcterms:modified xsi:type="dcterms:W3CDTF">2021-03-08T11:08:56Z</dcterms:modified>
</cp:coreProperties>
</file>